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90" r:id="rId2"/>
    <p:sldId id="286" r:id="rId3"/>
    <p:sldId id="291" r:id="rId4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 varScale="1">
        <p:scale>
          <a:sx n="48" d="100"/>
          <a:sy n="48" d="100"/>
        </p:scale>
        <p:origin x="2598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832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832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88" y="4777245"/>
            <a:ext cx="5439101" cy="3908363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310"/>
            <a:ext cx="2946247" cy="498328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826" y="9428310"/>
            <a:ext cx="2946246" cy="498328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第４版（令和５年２月版）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6296381" y="95602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</p:txBody>
      </p:sp>
      <p:sp>
        <p:nvSpPr>
          <p:cNvPr id="143" name="正方形/長方形 142"/>
          <p:cNvSpPr/>
          <p:nvPr/>
        </p:nvSpPr>
        <p:spPr>
          <a:xfrm>
            <a:off x="5826417" y="40570"/>
            <a:ext cx="964642" cy="4029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様式１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204990"/>
              </p:ext>
            </p:extLst>
          </p:nvPr>
        </p:nvGraphicFramePr>
        <p:xfrm>
          <a:off x="151072" y="799780"/>
          <a:ext cx="6589011" cy="83714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7507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</a:t>
                      </a:r>
                      <a:endParaRPr kumimoji="1" lang="en-US" altLang="ja-JP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本項目では、チェックリストを記入する前に、イベントの情報をご登録ください。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68272"/>
                  </a:ext>
                </a:extLst>
              </a:tr>
              <a:tr h="7462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7083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080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　年　　月　　日　　時　　分　～　　時　　分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4167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30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4167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4062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5741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11710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①収容定員あり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②収容定員なし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41670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人 （収容定員ありの場合記載）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4167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　　　人 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2666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384272" y="6277508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130235" y="6277508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886627"/>
              </p:ext>
            </p:extLst>
          </p:nvPr>
        </p:nvGraphicFramePr>
        <p:xfrm>
          <a:off x="128570" y="2330734"/>
          <a:ext cx="6545535" cy="57975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725975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153151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77654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76348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4"/>
            <a:ext cx="6634745" cy="1425503"/>
            <a:chOff x="124955" y="1254625"/>
            <a:chExt cx="6634745" cy="915366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19157" y="1428821"/>
              <a:ext cx="5340543" cy="6958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テキスト ボックス 85"/>
          <p:cNvSpPr txBox="1"/>
          <p:nvPr/>
        </p:nvSpPr>
        <p:spPr>
          <a:xfrm>
            <a:off x="6390669" y="9567446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第４版（令和５年２月版）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387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499792"/>
              </p:ext>
            </p:extLst>
          </p:nvPr>
        </p:nvGraphicFramePr>
        <p:xfrm>
          <a:off x="128570" y="2330734"/>
          <a:ext cx="6545535" cy="55681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740102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148665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前項（１）感染経路に応じた感染対策と併せて、飲食時の感染対策の周知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17565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/>
                        <a:t>⑤イベント前の感染対策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80364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78533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4"/>
            <a:ext cx="6608092" cy="1425503"/>
            <a:chOff x="124955" y="1254625"/>
            <a:chExt cx="6608092" cy="915366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テキスト ボックス 85"/>
          <p:cNvSpPr txBox="1"/>
          <p:nvPr/>
        </p:nvSpPr>
        <p:spPr>
          <a:xfrm>
            <a:off x="6390669" y="9567446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第４版（令和５年２月版）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415897" y="1074320"/>
            <a:ext cx="5340543" cy="10765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イベント開催時には、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下記の項目（イベント開催時の必要な感染防止策）を満たすことが必要です。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80975" lvl="0" indent="-180975">
              <a:defRPr/>
            </a:pPr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※5,000</a:t>
            </a:r>
            <a:r>
              <a:rPr kumimoji="1" lang="ja-JP" altLang="en-US" sz="1200" b="1" noProof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人超かつ収容率</a:t>
            </a:r>
            <a:r>
              <a:rPr kumimoji="1" lang="en-US" altLang="ja-JP" sz="1200" b="1" noProof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50%</a:t>
            </a:r>
            <a:r>
              <a:rPr kumimoji="1" lang="ja-JP" altLang="en-US" sz="1200" b="1" noProof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超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1200" b="1" noProof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イベント開催時には、個別のイベントごとの具体的な対策を記載した「感染防止安全計画」の提出が必要です。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1101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598</Words>
  <Application>Microsoft Office PowerPoint</Application>
  <PresentationFormat>A4 210 x 297 mm</PresentationFormat>
  <Paragraphs>78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奥田 涼也</dc:creator>
  <cp:lastModifiedBy>r-ando</cp:lastModifiedBy>
  <cp:revision>7</cp:revision>
  <cp:lastPrinted>2022-09-12T01:48:00Z</cp:lastPrinted>
  <dcterms:modified xsi:type="dcterms:W3CDTF">2023-03-13T04:24:09Z</dcterms:modified>
</cp:coreProperties>
</file>